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3" r:id="rId5"/>
    <p:sldId id="262" r:id="rId6"/>
    <p:sldId id="25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44A38"/>
    <a:srgbClr val="0066FF"/>
    <a:srgbClr val="0000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265764-D052-4AC6-B980-7EE9FA04A938}" type="doc">
      <dgm:prSet loTypeId="urn:microsoft.com/office/officeart/2005/8/layout/v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15DFBC-F6D8-4486-AC70-1FCBC1CCF7DF}">
      <dgm:prSet phldrT="[Текст]" custT="1"/>
      <dgm:spPr>
        <a:solidFill>
          <a:srgbClr val="C00000"/>
        </a:solidFill>
        <a:ln w="28575">
          <a:solidFill>
            <a:srgbClr val="C00000"/>
          </a:solidFill>
        </a:ln>
      </dgm:spPr>
      <dgm:t>
        <a:bodyPr/>
        <a:lstStyle/>
        <a:p>
          <a:pPr algn="just"/>
          <a:r>
            <a:rPr lang="ru-RU" sz="2000" b="1" i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П</a:t>
          </a:r>
          <a:r>
            <a:rPr lang="ru-RU" sz="2000" b="1" i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еречень поручений Президента </a:t>
          </a:r>
          <a:r>
            <a:rPr lang="ru-RU" sz="2000" i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от 25 августа 2021 года Пр-1808ГС  п.2 г-2 «По проведению на регулярной основе всероссийских театральных, спортивных и технологических конкурсов для обучающихся по основным общеобразовательным программам»</a:t>
          </a:r>
          <a:endParaRPr lang="ru-RU" sz="2000" dirty="0">
            <a:solidFill>
              <a:schemeClr val="bg1"/>
            </a:solidFill>
          </a:endParaRPr>
        </a:p>
      </dgm:t>
    </dgm:pt>
    <dgm:pt modelId="{FA1321AF-9877-4150-A378-D285B06A2339}" type="parTrans" cxnId="{7700B22F-1A40-48F0-9C0B-B2DB6CA45A2C}">
      <dgm:prSet/>
      <dgm:spPr/>
      <dgm:t>
        <a:bodyPr/>
        <a:lstStyle/>
        <a:p>
          <a:endParaRPr lang="ru-RU"/>
        </a:p>
      </dgm:t>
    </dgm:pt>
    <dgm:pt modelId="{9C1F8926-E46F-406A-B441-FF3905686C35}" type="sibTrans" cxnId="{7700B22F-1A40-48F0-9C0B-B2DB6CA45A2C}">
      <dgm:prSet/>
      <dgm:spPr>
        <a:solidFill>
          <a:srgbClr val="FFC000">
            <a:alpha val="90000"/>
          </a:srgbClr>
        </a:solidFill>
      </dgm:spPr>
      <dgm:t>
        <a:bodyPr/>
        <a:lstStyle/>
        <a:p>
          <a:endParaRPr lang="ru-RU" b="1" cap="none" spc="0">
            <a:ln w="22225">
              <a:solidFill>
                <a:schemeClr val="accent2"/>
              </a:solidFill>
              <a:prstDash val="solid"/>
            </a:ln>
            <a:solidFill>
              <a:schemeClr val="accent2">
                <a:lumMod val="40000"/>
                <a:lumOff val="60000"/>
              </a:schemeClr>
            </a:solidFill>
            <a:effectLst/>
          </a:endParaRPr>
        </a:p>
      </dgm:t>
    </dgm:pt>
    <dgm:pt modelId="{36E9F7F1-FA6D-4B99-A910-96DF19669B3B}">
      <dgm:prSet phldrT="[Текст]" custT="1"/>
      <dgm:spPr>
        <a:solidFill>
          <a:srgbClr val="C00000"/>
        </a:solidFill>
        <a:ln w="28575">
          <a:solidFill>
            <a:srgbClr val="C00000"/>
          </a:solidFill>
        </a:ln>
      </dgm:spPr>
      <dgm:t>
        <a:bodyPr/>
        <a:lstStyle/>
        <a:p>
          <a:pPr algn="just"/>
          <a:r>
            <a:rPr lang="ru-RU" sz="2000" b="1" i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Перечень поручений </a:t>
          </a:r>
          <a:r>
            <a:rPr lang="ru-RU" sz="2000" b="1" i="1" dirty="0" err="1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Минпросвещения</a:t>
          </a:r>
          <a:r>
            <a:rPr lang="ru-RU" sz="2000" b="1" i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 РФ </a:t>
          </a:r>
          <a:r>
            <a:rPr lang="ru-RU" sz="2000" i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rPr>
            <a:t>от 07 июля 2021 года по итогам Всероссийского совещания с руководителями органов исполнительной власти субъектов РФ, осуществляющих государственное управление в сфере образования, по созданию театральных кружков в каждом общеобразовательном учреждении</a:t>
          </a:r>
          <a:endParaRPr lang="ru-RU" sz="2000" dirty="0">
            <a:solidFill>
              <a:schemeClr val="bg1"/>
            </a:solidFill>
          </a:endParaRPr>
        </a:p>
      </dgm:t>
    </dgm:pt>
    <dgm:pt modelId="{F43D8798-AF99-48FC-8AE3-59A7BA351030}" type="parTrans" cxnId="{55344905-1017-4E2E-82BF-94D899E9AEF6}">
      <dgm:prSet/>
      <dgm:spPr/>
      <dgm:t>
        <a:bodyPr/>
        <a:lstStyle/>
        <a:p>
          <a:endParaRPr lang="ru-RU"/>
        </a:p>
      </dgm:t>
    </dgm:pt>
    <dgm:pt modelId="{3655812F-1622-47F0-BB02-324573957C18}" type="sibTrans" cxnId="{55344905-1017-4E2E-82BF-94D899E9AEF6}">
      <dgm:prSet/>
      <dgm:spPr>
        <a:solidFill>
          <a:srgbClr val="FFC000">
            <a:alpha val="90000"/>
          </a:srgbClr>
        </a:solidFill>
      </dgm:spPr>
      <dgm:t>
        <a:bodyPr/>
        <a:lstStyle/>
        <a:p>
          <a:endParaRPr lang="ru-RU"/>
        </a:p>
      </dgm:t>
    </dgm:pt>
    <dgm:pt modelId="{09068399-E4D6-4F25-9584-13A2905B2733}">
      <dgm:prSet phldrT="[Текст]"/>
      <dgm:spPr>
        <a:solidFill>
          <a:srgbClr val="C00000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ru-RU" dirty="0" smtClean="0"/>
            <a:t>Проект «Школьные театры»</a:t>
          </a:r>
          <a:endParaRPr lang="ru-RU" dirty="0"/>
        </a:p>
      </dgm:t>
    </dgm:pt>
    <dgm:pt modelId="{E86197C9-47F0-46A4-9B77-D387418CAB24}" type="parTrans" cxnId="{1F3A06BC-7698-4DDC-AA00-8FC5E649FDF7}">
      <dgm:prSet/>
      <dgm:spPr/>
      <dgm:t>
        <a:bodyPr/>
        <a:lstStyle/>
        <a:p>
          <a:endParaRPr lang="ru-RU"/>
        </a:p>
      </dgm:t>
    </dgm:pt>
    <dgm:pt modelId="{7B7857A6-6018-43D9-BCB4-39468F777B28}" type="sibTrans" cxnId="{1F3A06BC-7698-4DDC-AA00-8FC5E649FDF7}">
      <dgm:prSet/>
      <dgm:spPr>
        <a:solidFill>
          <a:srgbClr val="FFC000">
            <a:alpha val="90000"/>
          </a:srgbClr>
        </a:solidFill>
      </dgm:spPr>
      <dgm:t>
        <a:bodyPr/>
        <a:lstStyle/>
        <a:p>
          <a:endParaRPr lang="ru-RU"/>
        </a:p>
      </dgm:t>
    </dgm:pt>
    <dgm:pt modelId="{C79A9842-DF81-4D47-A96F-DEF46DC7D2D6}">
      <dgm:prSet/>
      <dgm:spPr>
        <a:solidFill>
          <a:srgbClr val="C00000"/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ru-RU" dirty="0" smtClean="0"/>
            <a:t>Проект «Алтай театральный»</a:t>
          </a:r>
          <a:endParaRPr lang="ru-RU" dirty="0"/>
        </a:p>
      </dgm:t>
    </dgm:pt>
    <dgm:pt modelId="{05734F2B-DC0F-4E39-B9A8-1332FC9F3CD9}" type="parTrans" cxnId="{64AE0027-0732-4DA4-B1F6-84B1D9E5BDB1}">
      <dgm:prSet/>
      <dgm:spPr/>
      <dgm:t>
        <a:bodyPr/>
        <a:lstStyle/>
        <a:p>
          <a:endParaRPr lang="ru-RU"/>
        </a:p>
      </dgm:t>
    </dgm:pt>
    <dgm:pt modelId="{B668C608-727C-4CDA-AF44-D5327B1CAABF}" type="sibTrans" cxnId="{64AE0027-0732-4DA4-B1F6-84B1D9E5BDB1}">
      <dgm:prSet/>
      <dgm:spPr/>
      <dgm:t>
        <a:bodyPr/>
        <a:lstStyle/>
        <a:p>
          <a:endParaRPr lang="ru-RU"/>
        </a:p>
      </dgm:t>
    </dgm:pt>
    <dgm:pt modelId="{DFEC2AFD-F694-4D4A-B467-86C6591F50CA}" type="pres">
      <dgm:prSet presAssocID="{37265764-D052-4AC6-B980-7EE9FA04A93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9F501D-22EB-4846-94AE-F22D22BE4628}" type="pres">
      <dgm:prSet presAssocID="{37265764-D052-4AC6-B980-7EE9FA04A938}" presName="dummyMaxCanvas" presStyleCnt="0">
        <dgm:presLayoutVars/>
      </dgm:prSet>
      <dgm:spPr/>
    </dgm:pt>
    <dgm:pt modelId="{B0981E33-2E55-48B1-B835-D82C65E89873}" type="pres">
      <dgm:prSet presAssocID="{37265764-D052-4AC6-B980-7EE9FA04A938}" presName="FourNodes_1" presStyleLbl="node1" presStyleIdx="0" presStyleCnt="4" custScaleX="91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E12B0-F4C0-4134-8492-87A268E2467C}" type="pres">
      <dgm:prSet presAssocID="{37265764-D052-4AC6-B980-7EE9FA04A938}" presName="FourNodes_2" presStyleLbl="node1" presStyleIdx="1" presStyleCnt="4" custScaleX="99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02A4B-E8FE-49E7-B6BA-E4948264198F}" type="pres">
      <dgm:prSet presAssocID="{37265764-D052-4AC6-B980-7EE9FA04A93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35F1D8-9C06-46CD-958B-4E2D75362264}" type="pres">
      <dgm:prSet presAssocID="{37265764-D052-4AC6-B980-7EE9FA04A938}" presName="FourNodes_4" presStyleLbl="node1" presStyleIdx="3" presStyleCnt="4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B85AD-0AE7-4DED-A529-A6DCA3DEF30E}" type="pres">
      <dgm:prSet presAssocID="{37265764-D052-4AC6-B980-7EE9FA04A93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7F0F5B-4D24-4ED4-BA10-7B3C69E53D00}" type="pres">
      <dgm:prSet presAssocID="{37265764-D052-4AC6-B980-7EE9FA04A93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1ADC4-E5A6-4997-AEA1-337CE3C4E87E}" type="pres">
      <dgm:prSet presAssocID="{37265764-D052-4AC6-B980-7EE9FA04A93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82C36-5395-449A-B955-4D2C7F6E7428}" type="pres">
      <dgm:prSet presAssocID="{37265764-D052-4AC6-B980-7EE9FA04A93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72FCA-7D8E-4DD0-9E14-5E2C1E32BC99}" type="pres">
      <dgm:prSet presAssocID="{37265764-D052-4AC6-B980-7EE9FA04A93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77918-C77A-4D93-A2BC-6E81F1578219}" type="pres">
      <dgm:prSet presAssocID="{37265764-D052-4AC6-B980-7EE9FA04A93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1B4D9-69D1-423F-9C8E-658FD71EC8B6}" type="pres">
      <dgm:prSet presAssocID="{37265764-D052-4AC6-B980-7EE9FA04A93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3C8B16-D4C6-49D7-AA92-48E03C591B0D}" type="presOf" srcId="{36E9F7F1-FA6D-4B99-A910-96DF19669B3B}" destId="{421E12B0-F4C0-4134-8492-87A268E2467C}" srcOrd="0" destOrd="0" presId="urn:microsoft.com/office/officeart/2005/8/layout/vProcess5"/>
    <dgm:cxn modelId="{D7BF5433-5082-4106-BA17-CD36E90A8B48}" type="presOf" srcId="{3655812F-1622-47F0-BB02-324573957C18}" destId="{CE7F0F5B-4D24-4ED4-BA10-7B3C69E53D00}" srcOrd="0" destOrd="0" presId="urn:microsoft.com/office/officeart/2005/8/layout/vProcess5"/>
    <dgm:cxn modelId="{C4F84A29-A8D8-471F-857A-66FD9A047E91}" type="presOf" srcId="{9C1F8926-E46F-406A-B441-FF3905686C35}" destId="{881B85AD-0AE7-4DED-A529-A6DCA3DEF30E}" srcOrd="0" destOrd="0" presId="urn:microsoft.com/office/officeart/2005/8/layout/vProcess5"/>
    <dgm:cxn modelId="{D48B129D-8A59-48BF-B26B-49F3495BA6DC}" type="presOf" srcId="{C79A9842-DF81-4D47-A96F-DEF46DC7D2D6}" destId="{C335F1D8-9C06-46CD-958B-4E2D75362264}" srcOrd="0" destOrd="0" presId="urn:microsoft.com/office/officeart/2005/8/layout/vProcess5"/>
    <dgm:cxn modelId="{979EC078-59D8-46FA-92D3-FA8226A9BAA5}" type="presOf" srcId="{09068399-E4D6-4F25-9584-13A2905B2733}" destId="{DAC77918-C77A-4D93-A2BC-6E81F1578219}" srcOrd="1" destOrd="0" presId="urn:microsoft.com/office/officeart/2005/8/layout/vProcess5"/>
    <dgm:cxn modelId="{64AE0027-0732-4DA4-B1F6-84B1D9E5BDB1}" srcId="{37265764-D052-4AC6-B980-7EE9FA04A938}" destId="{C79A9842-DF81-4D47-A96F-DEF46DC7D2D6}" srcOrd="3" destOrd="0" parTransId="{05734F2B-DC0F-4E39-B9A8-1332FC9F3CD9}" sibTransId="{B668C608-727C-4CDA-AF44-D5327B1CAABF}"/>
    <dgm:cxn modelId="{82743AC9-63B2-46EF-BAB8-45B30526BD8C}" type="presOf" srcId="{0F15DFBC-F6D8-4486-AC70-1FCBC1CCF7DF}" destId="{C1482C36-5395-449A-B955-4D2C7F6E7428}" srcOrd="1" destOrd="0" presId="urn:microsoft.com/office/officeart/2005/8/layout/vProcess5"/>
    <dgm:cxn modelId="{47F30160-8A96-435F-B95C-F9C28D926912}" type="presOf" srcId="{09068399-E4D6-4F25-9584-13A2905B2733}" destId="{65C02A4B-E8FE-49E7-B6BA-E4948264198F}" srcOrd="0" destOrd="0" presId="urn:microsoft.com/office/officeart/2005/8/layout/vProcess5"/>
    <dgm:cxn modelId="{EBDBD276-88DD-4266-98CE-E4734D413301}" type="presOf" srcId="{0F15DFBC-F6D8-4486-AC70-1FCBC1CCF7DF}" destId="{B0981E33-2E55-48B1-B835-D82C65E89873}" srcOrd="0" destOrd="0" presId="urn:microsoft.com/office/officeart/2005/8/layout/vProcess5"/>
    <dgm:cxn modelId="{7700B22F-1A40-48F0-9C0B-B2DB6CA45A2C}" srcId="{37265764-D052-4AC6-B980-7EE9FA04A938}" destId="{0F15DFBC-F6D8-4486-AC70-1FCBC1CCF7DF}" srcOrd="0" destOrd="0" parTransId="{FA1321AF-9877-4150-A378-D285B06A2339}" sibTransId="{9C1F8926-E46F-406A-B441-FF3905686C35}"/>
    <dgm:cxn modelId="{1F3A06BC-7698-4DDC-AA00-8FC5E649FDF7}" srcId="{37265764-D052-4AC6-B980-7EE9FA04A938}" destId="{09068399-E4D6-4F25-9584-13A2905B2733}" srcOrd="2" destOrd="0" parTransId="{E86197C9-47F0-46A4-9B77-D387418CAB24}" sibTransId="{7B7857A6-6018-43D9-BCB4-39468F777B28}"/>
    <dgm:cxn modelId="{55344905-1017-4E2E-82BF-94D899E9AEF6}" srcId="{37265764-D052-4AC6-B980-7EE9FA04A938}" destId="{36E9F7F1-FA6D-4B99-A910-96DF19669B3B}" srcOrd="1" destOrd="0" parTransId="{F43D8798-AF99-48FC-8AE3-59A7BA351030}" sibTransId="{3655812F-1622-47F0-BB02-324573957C18}"/>
    <dgm:cxn modelId="{80731B34-2AC4-4FF2-991A-F4446CC00700}" type="presOf" srcId="{7B7857A6-6018-43D9-BCB4-39468F777B28}" destId="{6211ADC4-E5A6-4997-AEA1-337CE3C4E87E}" srcOrd="0" destOrd="0" presId="urn:microsoft.com/office/officeart/2005/8/layout/vProcess5"/>
    <dgm:cxn modelId="{5BEA4104-B050-479C-A4BF-300CB92A890D}" type="presOf" srcId="{C79A9842-DF81-4D47-A96F-DEF46DC7D2D6}" destId="{AEC1B4D9-69D1-423F-9C8E-658FD71EC8B6}" srcOrd="1" destOrd="0" presId="urn:microsoft.com/office/officeart/2005/8/layout/vProcess5"/>
    <dgm:cxn modelId="{87D7E41C-F1E8-4563-88CC-E50D21B82ABE}" type="presOf" srcId="{36E9F7F1-FA6D-4B99-A910-96DF19669B3B}" destId="{60972FCA-7D8E-4DD0-9E14-5E2C1E32BC99}" srcOrd="1" destOrd="0" presId="urn:microsoft.com/office/officeart/2005/8/layout/vProcess5"/>
    <dgm:cxn modelId="{43F6F0C9-6823-4D07-A8BC-802EE8D2E8CB}" type="presOf" srcId="{37265764-D052-4AC6-B980-7EE9FA04A938}" destId="{DFEC2AFD-F694-4D4A-B467-86C6591F50CA}" srcOrd="0" destOrd="0" presId="urn:microsoft.com/office/officeart/2005/8/layout/vProcess5"/>
    <dgm:cxn modelId="{DF242FF6-6F68-4738-AA26-248FD4B13315}" type="presParOf" srcId="{DFEC2AFD-F694-4D4A-B467-86C6591F50CA}" destId="{D69F501D-22EB-4846-94AE-F22D22BE4628}" srcOrd="0" destOrd="0" presId="urn:microsoft.com/office/officeart/2005/8/layout/vProcess5"/>
    <dgm:cxn modelId="{B0DD4291-A751-45A0-A537-2E3006EE4433}" type="presParOf" srcId="{DFEC2AFD-F694-4D4A-B467-86C6591F50CA}" destId="{B0981E33-2E55-48B1-B835-D82C65E89873}" srcOrd="1" destOrd="0" presId="urn:microsoft.com/office/officeart/2005/8/layout/vProcess5"/>
    <dgm:cxn modelId="{97A82E4C-FFF0-4970-B453-C01088B2D10D}" type="presParOf" srcId="{DFEC2AFD-F694-4D4A-B467-86C6591F50CA}" destId="{421E12B0-F4C0-4134-8492-87A268E2467C}" srcOrd="2" destOrd="0" presId="urn:microsoft.com/office/officeart/2005/8/layout/vProcess5"/>
    <dgm:cxn modelId="{E6F257B5-2C83-4A6E-98DF-9A04F5D89C34}" type="presParOf" srcId="{DFEC2AFD-F694-4D4A-B467-86C6591F50CA}" destId="{65C02A4B-E8FE-49E7-B6BA-E4948264198F}" srcOrd="3" destOrd="0" presId="urn:microsoft.com/office/officeart/2005/8/layout/vProcess5"/>
    <dgm:cxn modelId="{22DA0EB8-3F57-4A9F-9E2B-6C1410D6330F}" type="presParOf" srcId="{DFEC2AFD-F694-4D4A-B467-86C6591F50CA}" destId="{C335F1D8-9C06-46CD-958B-4E2D75362264}" srcOrd="4" destOrd="0" presId="urn:microsoft.com/office/officeart/2005/8/layout/vProcess5"/>
    <dgm:cxn modelId="{4C0D9D1F-D32A-40F9-8D99-5BEA01D14E59}" type="presParOf" srcId="{DFEC2AFD-F694-4D4A-B467-86C6591F50CA}" destId="{881B85AD-0AE7-4DED-A529-A6DCA3DEF30E}" srcOrd="5" destOrd="0" presId="urn:microsoft.com/office/officeart/2005/8/layout/vProcess5"/>
    <dgm:cxn modelId="{FB546175-E5A7-4201-9262-C5E109C56FD8}" type="presParOf" srcId="{DFEC2AFD-F694-4D4A-B467-86C6591F50CA}" destId="{CE7F0F5B-4D24-4ED4-BA10-7B3C69E53D00}" srcOrd="6" destOrd="0" presId="urn:microsoft.com/office/officeart/2005/8/layout/vProcess5"/>
    <dgm:cxn modelId="{1CF07700-DB3B-4801-B924-143A2A2AE0A0}" type="presParOf" srcId="{DFEC2AFD-F694-4D4A-B467-86C6591F50CA}" destId="{6211ADC4-E5A6-4997-AEA1-337CE3C4E87E}" srcOrd="7" destOrd="0" presId="urn:microsoft.com/office/officeart/2005/8/layout/vProcess5"/>
    <dgm:cxn modelId="{18782E2F-8C29-4FE5-8172-BB32E0540502}" type="presParOf" srcId="{DFEC2AFD-F694-4D4A-B467-86C6591F50CA}" destId="{C1482C36-5395-449A-B955-4D2C7F6E7428}" srcOrd="8" destOrd="0" presId="urn:microsoft.com/office/officeart/2005/8/layout/vProcess5"/>
    <dgm:cxn modelId="{29178F27-032A-4715-B858-C3E2F2E813E4}" type="presParOf" srcId="{DFEC2AFD-F694-4D4A-B467-86C6591F50CA}" destId="{60972FCA-7D8E-4DD0-9E14-5E2C1E32BC99}" srcOrd="9" destOrd="0" presId="urn:microsoft.com/office/officeart/2005/8/layout/vProcess5"/>
    <dgm:cxn modelId="{21F81077-ACE3-4681-8450-B2A4EFA80C38}" type="presParOf" srcId="{DFEC2AFD-F694-4D4A-B467-86C6591F50CA}" destId="{DAC77918-C77A-4D93-A2BC-6E81F1578219}" srcOrd="10" destOrd="0" presId="urn:microsoft.com/office/officeart/2005/8/layout/vProcess5"/>
    <dgm:cxn modelId="{76F3DA2A-8B45-4976-88C3-17075019EC7F}" type="presParOf" srcId="{DFEC2AFD-F694-4D4A-B467-86C6591F50CA}" destId="{AEC1B4D9-69D1-423F-9C8E-658FD71EC8B6}" srcOrd="11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25CDAE-96AE-4A63-85C4-D174374A84A1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BDA315-F869-4CA2-8F29-D671D3C8BA61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Межведомственная рабочая группа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2462AB-5E11-4E75-BF11-654DA47D3638}" type="parTrans" cxnId="{0F21FB8D-495F-43A3-9F37-80232F5B15AA}">
      <dgm:prSet/>
      <dgm:spPr/>
      <dgm:t>
        <a:bodyPr/>
        <a:lstStyle/>
        <a:p>
          <a:endParaRPr lang="ru-RU"/>
        </a:p>
      </dgm:t>
    </dgm:pt>
    <dgm:pt modelId="{92A1CC83-E12A-48D7-8A4D-D1C8885EA785}" type="sibTrans" cxnId="{0F21FB8D-495F-43A3-9F37-80232F5B15AA}">
      <dgm:prSet/>
      <dgm:spPr/>
      <dgm:t>
        <a:bodyPr/>
        <a:lstStyle/>
        <a:p>
          <a:endParaRPr lang="ru-RU"/>
        </a:p>
      </dgm:t>
    </dgm:pt>
    <dgm:pt modelId="{7A580D20-8D20-426C-82C3-D25FEE60D719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Министерство образования и науки Алтайского края</a:t>
          </a:r>
          <a:endParaRPr lang="ru-RU" sz="3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9506C7-2CFE-4EF1-A38C-EBA5A60D7789}" type="parTrans" cxnId="{D9D0EEA9-42E7-418F-917F-66A1B9F83877}">
      <dgm:prSet/>
      <dgm:spPr/>
      <dgm:t>
        <a:bodyPr/>
        <a:lstStyle/>
        <a:p>
          <a:endParaRPr lang="ru-RU"/>
        </a:p>
      </dgm:t>
    </dgm:pt>
    <dgm:pt modelId="{9345E8A8-70D1-424D-A667-5C2B93D64E99}" type="sibTrans" cxnId="{D9D0EEA9-42E7-418F-917F-66A1B9F83877}">
      <dgm:prSet/>
      <dgm:spPr/>
      <dgm:t>
        <a:bodyPr/>
        <a:lstStyle/>
        <a:p>
          <a:endParaRPr lang="ru-RU"/>
        </a:p>
      </dgm:t>
    </dgm:pt>
    <dgm:pt modelId="{6CA8E110-93CF-4626-AB8E-B1FC0701A4D0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КГБУ ДО «Алтайский краевой дворец творчества детей и молодежи»</a:t>
          </a:r>
          <a:endParaRPr lang="ru-RU" sz="3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B30B74-2604-4C35-967E-C43B800CB9C0}" type="parTrans" cxnId="{6A938D14-F158-4E8B-8A27-07409304B511}">
      <dgm:prSet/>
      <dgm:spPr/>
      <dgm:t>
        <a:bodyPr/>
        <a:lstStyle/>
        <a:p>
          <a:endParaRPr lang="ru-RU"/>
        </a:p>
      </dgm:t>
    </dgm:pt>
    <dgm:pt modelId="{A4A7E51C-DC61-4566-928A-7E9A65B5D70B}" type="sibTrans" cxnId="{6A938D14-F158-4E8B-8A27-07409304B511}">
      <dgm:prSet/>
      <dgm:spPr/>
      <dgm:t>
        <a:bodyPr/>
        <a:lstStyle/>
        <a:p>
          <a:endParaRPr lang="ru-RU"/>
        </a:p>
      </dgm:t>
    </dgm:pt>
    <dgm:pt modelId="{234F6986-2E06-42B2-89E9-3F3C92F7AECB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 Общероссийской общественно-государственной детско-юношеской организации «Российское движение школьников» </a:t>
          </a:r>
        </a:p>
        <a:p>
          <a:r>
            <a: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Алтайском крае</a:t>
          </a:r>
          <a:endParaRPr lang="ru-RU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FA7E64-7DB1-481B-A0B4-E6480E2124A2}" type="parTrans" cxnId="{29635338-D5AA-4306-82AE-7EA8C24885B0}">
      <dgm:prSet/>
      <dgm:spPr/>
      <dgm:t>
        <a:bodyPr/>
        <a:lstStyle/>
        <a:p>
          <a:endParaRPr lang="ru-RU"/>
        </a:p>
      </dgm:t>
    </dgm:pt>
    <dgm:pt modelId="{6EB94CD5-59E2-476E-9D43-F5DAFCD41551}" type="sibTrans" cxnId="{29635338-D5AA-4306-82AE-7EA8C24885B0}">
      <dgm:prSet/>
      <dgm:spPr/>
      <dgm:t>
        <a:bodyPr/>
        <a:lstStyle/>
        <a:p>
          <a:endParaRPr lang="ru-RU"/>
        </a:p>
      </dgm:t>
    </dgm:pt>
    <dgm:pt modelId="{71DA41F2-2AF9-47DA-98A2-25A3A9F8821D}">
      <dgm:prSet/>
      <dgm:spPr>
        <a:solidFill>
          <a:srgbClr val="C00000"/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Министерство культуры Алтайского края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DBD719-530E-4EB2-83E7-D79CA2382E8E}" type="parTrans" cxnId="{37318A23-DA10-4E0A-B6DB-9D1A398632FB}">
      <dgm:prSet/>
      <dgm:spPr/>
      <dgm:t>
        <a:bodyPr/>
        <a:lstStyle/>
        <a:p>
          <a:endParaRPr lang="ru-RU"/>
        </a:p>
      </dgm:t>
    </dgm:pt>
    <dgm:pt modelId="{6AA5CD88-668C-49D5-B53F-22B6E7F84205}" type="sibTrans" cxnId="{37318A23-DA10-4E0A-B6DB-9D1A398632FB}">
      <dgm:prSet/>
      <dgm:spPr/>
      <dgm:t>
        <a:bodyPr/>
        <a:lstStyle/>
        <a:p>
          <a:endParaRPr lang="ru-RU"/>
        </a:p>
      </dgm:t>
    </dgm:pt>
    <dgm:pt modelId="{94475B17-9B62-4692-8DD5-D5D4E0EE89F3}">
      <dgm:prSet/>
      <dgm:spPr>
        <a:solidFill>
          <a:srgbClr val="C00000"/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ФГБОУ ВО «Алтайский государственный институт культуры»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E5E6F5-445D-42EF-B953-9A3AF0F448CF}" type="parTrans" cxnId="{25EFBA5D-A7FF-4A46-AA77-7207F0EA720D}">
      <dgm:prSet/>
      <dgm:spPr/>
      <dgm:t>
        <a:bodyPr/>
        <a:lstStyle/>
        <a:p>
          <a:endParaRPr lang="ru-RU"/>
        </a:p>
      </dgm:t>
    </dgm:pt>
    <dgm:pt modelId="{C5CBED2A-2C95-4647-9331-85F468D2E639}" type="sibTrans" cxnId="{25EFBA5D-A7FF-4A46-AA77-7207F0EA720D}">
      <dgm:prSet/>
      <dgm:spPr/>
      <dgm:t>
        <a:bodyPr/>
        <a:lstStyle/>
        <a:p>
          <a:endParaRPr lang="ru-RU"/>
        </a:p>
      </dgm:t>
    </dgm:pt>
    <dgm:pt modelId="{D8BBE73D-D4FD-4694-8C79-289F72354678}" type="pres">
      <dgm:prSet presAssocID="{2E25CDAE-96AE-4A63-85C4-D174374A84A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5BC6B6-4DB6-4217-9D10-7B202FB93136}" type="pres">
      <dgm:prSet presAssocID="{F3BDA315-F869-4CA2-8F29-D671D3C8BA61}" presName="root1" presStyleCnt="0"/>
      <dgm:spPr/>
    </dgm:pt>
    <dgm:pt modelId="{BBB8EF49-0AC9-461C-A800-89F2E2600237}" type="pres">
      <dgm:prSet presAssocID="{F3BDA315-F869-4CA2-8F29-D671D3C8BA6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152CE3-0136-4C9E-A87C-EE2B2C4C0C73}" type="pres">
      <dgm:prSet presAssocID="{F3BDA315-F869-4CA2-8F29-D671D3C8BA61}" presName="level2hierChild" presStyleCnt="0"/>
      <dgm:spPr/>
    </dgm:pt>
    <dgm:pt modelId="{ECE4AF13-A95B-4A16-A23B-5147189C31FB}" type="pres">
      <dgm:prSet presAssocID="{119506C7-2CFE-4EF1-A38C-EBA5A60D7789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C0B6F741-327E-4A70-845B-A4A18E230F69}" type="pres">
      <dgm:prSet presAssocID="{119506C7-2CFE-4EF1-A38C-EBA5A60D7789}" presName="connTx" presStyleLbl="parChTrans1D2" presStyleIdx="0" presStyleCnt="5"/>
      <dgm:spPr/>
      <dgm:t>
        <a:bodyPr/>
        <a:lstStyle/>
        <a:p>
          <a:endParaRPr lang="ru-RU"/>
        </a:p>
      </dgm:t>
    </dgm:pt>
    <dgm:pt modelId="{3E46B076-4AE4-4895-990E-B680149A0A13}" type="pres">
      <dgm:prSet presAssocID="{7A580D20-8D20-426C-82C3-D25FEE60D719}" presName="root2" presStyleCnt="0"/>
      <dgm:spPr/>
    </dgm:pt>
    <dgm:pt modelId="{416CAAA0-1C44-4419-854F-836C192B74EE}" type="pres">
      <dgm:prSet presAssocID="{7A580D20-8D20-426C-82C3-D25FEE60D719}" presName="LevelTwoTextNode" presStyleLbl="node2" presStyleIdx="0" presStyleCnt="5" custScaleX="2118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79642D-A4CB-4471-87A2-8FD7C1A402DD}" type="pres">
      <dgm:prSet presAssocID="{7A580D20-8D20-426C-82C3-D25FEE60D719}" presName="level3hierChild" presStyleCnt="0"/>
      <dgm:spPr/>
    </dgm:pt>
    <dgm:pt modelId="{8928836F-3059-4979-A244-71BFBC87D9C3}" type="pres">
      <dgm:prSet presAssocID="{DADBD719-530E-4EB2-83E7-D79CA2382E8E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6AB3565A-3791-40DD-B929-85E1E357C931}" type="pres">
      <dgm:prSet presAssocID="{DADBD719-530E-4EB2-83E7-D79CA2382E8E}" presName="connTx" presStyleLbl="parChTrans1D2" presStyleIdx="1" presStyleCnt="5"/>
      <dgm:spPr/>
      <dgm:t>
        <a:bodyPr/>
        <a:lstStyle/>
        <a:p>
          <a:endParaRPr lang="ru-RU"/>
        </a:p>
      </dgm:t>
    </dgm:pt>
    <dgm:pt modelId="{16F56185-D98E-4EA8-82B7-6286EFF21FF3}" type="pres">
      <dgm:prSet presAssocID="{71DA41F2-2AF9-47DA-98A2-25A3A9F8821D}" presName="root2" presStyleCnt="0"/>
      <dgm:spPr/>
    </dgm:pt>
    <dgm:pt modelId="{BB50E35C-5E75-42DC-A90F-8EF08D8218E3}" type="pres">
      <dgm:prSet presAssocID="{71DA41F2-2AF9-47DA-98A2-25A3A9F8821D}" presName="LevelTwoTextNode" presStyleLbl="node2" presStyleIdx="1" presStyleCnt="5" custScaleX="212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ABDB79-10D3-4F50-96B4-5BE0E4835E97}" type="pres">
      <dgm:prSet presAssocID="{71DA41F2-2AF9-47DA-98A2-25A3A9F8821D}" presName="level3hierChild" presStyleCnt="0"/>
      <dgm:spPr/>
    </dgm:pt>
    <dgm:pt modelId="{B9B2CE98-2CBF-4EAA-AEF5-AA2D84F501BF}" type="pres">
      <dgm:prSet presAssocID="{A9E5E6F5-445D-42EF-B953-9A3AF0F448CF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CEF97409-4AA9-40C8-8506-0B575C35FB30}" type="pres">
      <dgm:prSet presAssocID="{A9E5E6F5-445D-42EF-B953-9A3AF0F448CF}" presName="connTx" presStyleLbl="parChTrans1D2" presStyleIdx="2" presStyleCnt="5"/>
      <dgm:spPr/>
      <dgm:t>
        <a:bodyPr/>
        <a:lstStyle/>
        <a:p>
          <a:endParaRPr lang="ru-RU"/>
        </a:p>
      </dgm:t>
    </dgm:pt>
    <dgm:pt modelId="{9571424F-BFB9-4380-A3BC-150901CE5313}" type="pres">
      <dgm:prSet presAssocID="{94475B17-9B62-4692-8DD5-D5D4E0EE89F3}" presName="root2" presStyleCnt="0"/>
      <dgm:spPr/>
    </dgm:pt>
    <dgm:pt modelId="{F125AE4F-F319-4203-A589-81D2D557D978}" type="pres">
      <dgm:prSet presAssocID="{94475B17-9B62-4692-8DD5-D5D4E0EE89F3}" presName="LevelTwoTextNode" presStyleLbl="node2" presStyleIdx="2" presStyleCnt="5" custScaleX="2133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1A4239-B332-4660-9BA1-6405B5A4A627}" type="pres">
      <dgm:prSet presAssocID="{94475B17-9B62-4692-8DD5-D5D4E0EE89F3}" presName="level3hierChild" presStyleCnt="0"/>
      <dgm:spPr/>
    </dgm:pt>
    <dgm:pt modelId="{364FFA2E-357A-4D01-858D-7717CE33C19A}" type="pres">
      <dgm:prSet presAssocID="{D9B30B74-2604-4C35-967E-C43B800CB9C0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6AC0794B-64E6-4B2B-8037-4A91815904CD}" type="pres">
      <dgm:prSet presAssocID="{D9B30B74-2604-4C35-967E-C43B800CB9C0}" presName="connTx" presStyleLbl="parChTrans1D2" presStyleIdx="3" presStyleCnt="5"/>
      <dgm:spPr/>
      <dgm:t>
        <a:bodyPr/>
        <a:lstStyle/>
        <a:p>
          <a:endParaRPr lang="ru-RU"/>
        </a:p>
      </dgm:t>
    </dgm:pt>
    <dgm:pt modelId="{28A224DD-2F82-4B97-8C82-796486C78877}" type="pres">
      <dgm:prSet presAssocID="{6CA8E110-93CF-4626-AB8E-B1FC0701A4D0}" presName="root2" presStyleCnt="0"/>
      <dgm:spPr/>
    </dgm:pt>
    <dgm:pt modelId="{8ABFE4D0-9088-4BE6-B30F-9256F2E84B09}" type="pres">
      <dgm:prSet presAssocID="{6CA8E110-93CF-4626-AB8E-B1FC0701A4D0}" presName="LevelTwoTextNode" presStyleLbl="node2" presStyleIdx="3" presStyleCnt="5" custScaleX="2144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444D50-84D8-4BDC-8AAD-4618E456D476}" type="pres">
      <dgm:prSet presAssocID="{6CA8E110-93CF-4626-AB8E-B1FC0701A4D0}" presName="level3hierChild" presStyleCnt="0"/>
      <dgm:spPr/>
    </dgm:pt>
    <dgm:pt modelId="{D03C9F6B-B7BA-4EF4-A51C-A5A55E256EFB}" type="pres">
      <dgm:prSet presAssocID="{9DFA7E64-7DB1-481B-A0B4-E6480E2124A2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76D53896-6777-4809-B442-EDD1F2848456}" type="pres">
      <dgm:prSet presAssocID="{9DFA7E64-7DB1-481B-A0B4-E6480E2124A2}" presName="connTx" presStyleLbl="parChTrans1D2" presStyleIdx="4" presStyleCnt="5"/>
      <dgm:spPr/>
      <dgm:t>
        <a:bodyPr/>
        <a:lstStyle/>
        <a:p>
          <a:endParaRPr lang="ru-RU"/>
        </a:p>
      </dgm:t>
    </dgm:pt>
    <dgm:pt modelId="{19164D95-F159-4639-B348-05080F0866D1}" type="pres">
      <dgm:prSet presAssocID="{234F6986-2E06-42B2-89E9-3F3C92F7AECB}" presName="root2" presStyleCnt="0"/>
      <dgm:spPr/>
    </dgm:pt>
    <dgm:pt modelId="{1C75CBEE-0F58-4C43-8E77-1E0E0FF3016D}" type="pres">
      <dgm:prSet presAssocID="{234F6986-2E06-42B2-89E9-3F3C92F7AECB}" presName="LevelTwoTextNode" presStyleLbl="node2" presStyleIdx="4" presStyleCnt="5" custScaleX="2154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F59F76-EFD6-4EB3-BE02-521D5CB15D48}" type="pres">
      <dgm:prSet presAssocID="{234F6986-2E06-42B2-89E9-3F3C92F7AECB}" presName="level3hierChild" presStyleCnt="0"/>
      <dgm:spPr/>
    </dgm:pt>
  </dgm:ptLst>
  <dgm:cxnLst>
    <dgm:cxn modelId="{BDC82DD9-D496-45D7-B8C2-DE70C9FB317B}" type="presOf" srcId="{6CA8E110-93CF-4626-AB8E-B1FC0701A4D0}" destId="{8ABFE4D0-9088-4BE6-B30F-9256F2E84B09}" srcOrd="0" destOrd="0" presId="urn:microsoft.com/office/officeart/2008/layout/HorizontalMultiLevelHierarchy"/>
    <dgm:cxn modelId="{979450B5-3D36-4EE6-BC6F-B937F95E050C}" type="presOf" srcId="{234F6986-2E06-42B2-89E9-3F3C92F7AECB}" destId="{1C75CBEE-0F58-4C43-8E77-1E0E0FF3016D}" srcOrd="0" destOrd="0" presId="urn:microsoft.com/office/officeart/2008/layout/HorizontalMultiLevelHierarchy"/>
    <dgm:cxn modelId="{8F9E3F17-F5B2-46A3-B29F-F29D2CD23492}" type="presOf" srcId="{DADBD719-530E-4EB2-83E7-D79CA2382E8E}" destId="{6AB3565A-3791-40DD-B929-85E1E357C931}" srcOrd="1" destOrd="0" presId="urn:microsoft.com/office/officeart/2008/layout/HorizontalMultiLevelHierarchy"/>
    <dgm:cxn modelId="{6A938D14-F158-4E8B-8A27-07409304B511}" srcId="{F3BDA315-F869-4CA2-8F29-D671D3C8BA61}" destId="{6CA8E110-93CF-4626-AB8E-B1FC0701A4D0}" srcOrd="3" destOrd="0" parTransId="{D9B30B74-2604-4C35-967E-C43B800CB9C0}" sibTransId="{A4A7E51C-DC61-4566-928A-7E9A65B5D70B}"/>
    <dgm:cxn modelId="{0F21FB8D-495F-43A3-9F37-80232F5B15AA}" srcId="{2E25CDAE-96AE-4A63-85C4-D174374A84A1}" destId="{F3BDA315-F869-4CA2-8F29-D671D3C8BA61}" srcOrd="0" destOrd="0" parTransId="{632462AB-5E11-4E75-BF11-654DA47D3638}" sibTransId="{92A1CC83-E12A-48D7-8A4D-D1C8885EA785}"/>
    <dgm:cxn modelId="{DC601353-A0C4-4821-82D9-149E7E1C9EE8}" type="presOf" srcId="{DADBD719-530E-4EB2-83E7-D79CA2382E8E}" destId="{8928836F-3059-4979-A244-71BFBC87D9C3}" srcOrd="0" destOrd="0" presId="urn:microsoft.com/office/officeart/2008/layout/HorizontalMultiLevelHierarchy"/>
    <dgm:cxn modelId="{7576AB3B-2610-462D-87E9-0477ED0DA74B}" type="presOf" srcId="{9DFA7E64-7DB1-481B-A0B4-E6480E2124A2}" destId="{76D53896-6777-4809-B442-EDD1F2848456}" srcOrd="1" destOrd="0" presId="urn:microsoft.com/office/officeart/2008/layout/HorizontalMultiLevelHierarchy"/>
    <dgm:cxn modelId="{8CA5719F-DA90-49E2-A99D-A5EBCF7E4BF6}" type="presOf" srcId="{2E25CDAE-96AE-4A63-85C4-D174374A84A1}" destId="{D8BBE73D-D4FD-4694-8C79-289F72354678}" srcOrd="0" destOrd="0" presId="urn:microsoft.com/office/officeart/2008/layout/HorizontalMultiLevelHierarchy"/>
    <dgm:cxn modelId="{24912025-7057-4EF1-B152-F32176D4873C}" type="presOf" srcId="{94475B17-9B62-4692-8DD5-D5D4E0EE89F3}" destId="{F125AE4F-F319-4203-A589-81D2D557D978}" srcOrd="0" destOrd="0" presId="urn:microsoft.com/office/officeart/2008/layout/HorizontalMultiLevelHierarchy"/>
    <dgm:cxn modelId="{D9D0EEA9-42E7-418F-917F-66A1B9F83877}" srcId="{F3BDA315-F869-4CA2-8F29-D671D3C8BA61}" destId="{7A580D20-8D20-426C-82C3-D25FEE60D719}" srcOrd="0" destOrd="0" parTransId="{119506C7-2CFE-4EF1-A38C-EBA5A60D7789}" sibTransId="{9345E8A8-70D1-424D-A667-5C2B93D64E99}"/>
    <dgm:cxn modelId="{1A5B475B-AAF5-4B07-9CF5-E9A08E1F4D64}" type="presOf" srcId="{A9E5E6F5-445D-42EF-B953-9A3AF0F448CF}" destId="{CEF97409-4AA9-40C8-8506-0B575C35FB30}" srcOrd="1" destOrd="0" presId="urn:microsoft.com/office/officeart/2008/layout/HorizontalMultiLevelHierarchy"/>
    <dgm:cxn modelId="{4062F643-6E7B-4D36-948A-DFB227C75153}" type="presOf" srcId="{119506C7-2CFE-4EF1-A38C-EBA5A60D7789}" destId="{C0B6F741-327E-4A70-845B-A4A18E230F69}" srcOrd="1" destOrd="0" presId="urn:microsoft.com/office/officeart/2008/layout/HorizontalMultiLevelHierarchy"/>
    <dgm:cxn modelId="{0D81138A-BAE2-47B4-997D-625E2FE75FD5}" type="presOf" srcId="{119506C7-2CFE-4EF1-A38C-EBA5A60D7789}" destId="{ECE4AF13-A95B-4A16-A23B-5147189C31FB}" srcOrd="0" destOrd="0" presId="urn:microsoft.com/office/officeart/2008/layout/HorizontalMultiLevelHierarchy"/>
    <dgm:cxn modelId="{25EFBA5D-A7FF-4A46-AA77-7207F0EA720D}" srcId="{F3BDA315-F869-4CA2-8F29-D671D3C8BA61}" destId="{94475B17-9B62-4692-8DD5-D5D4E0EE89F3}" srcOrd="2" destOrd="0" parTransId="{A9E5E6F5-445D-42EF-B953-9A3AF0F448CF}" sibTransId="{C5CBED2A-2C95-4647-9331-85F468D2E639}"/>
    <dgm:cxn modelId="{C97BA7A0-FA3E-43BD-AC5E-022C0D9A0E70}" type="presOf" srcId="{D9B30B74-2604-4C35-967E-C43B800CB9C0}" destId="{6AC0794B-64E6-4B2B-8037-4A91815904CD}" srcOrd="1" destOrd="0" presId="urn:microsoft.com/office/officeart/2008/layout/HorizontalMultiLevelHierarchy"/>
    <dgm:cxn modelId="{F1B8FE75-23A1-4235-9B45-D6A436E1806E}" type="presOf" srcId="{9DFA7E64-7DB1-481B-A0B4-E6480E2124A2}" destId="{D03C9F6B-B7BA-4EF4-A51C-A5A55E256EFB}" srcOrd="0" destOrd="0" presId="urn:microsoft.com/office/officeart/2008/layout/HorizontalMultiLevelHierarchy"/>
    <dgm:cxn modelId="{28B6A483-74BC-48AD-AE7A-F64EC0AB5F24}" type="presOf" srcId="{71DA41F2-2AF9-47DA-98A2-25A3A9F8821D}" destId="{BB50E35C-5E75-42DC-A90F-8EF08D8218E3}" srcOrd="0" destOrd="0" presId="urn:microsoft.com/office/officeart/2008/layout/HorizontalMultiLevelHierarchy"/>
    <dgm:cxn modelId="{29635338-D5AA-4306-82AE-7EA8C24885B0}" srcId="{F3BDA315-F869-4CA2-8F29-D671D3C8BA61}" destId="{234F6986-2E06-42B2-89E9-3F3C92F7AECB}" srcOrd="4" destOrd="0" parTransId="{9DFA7E64-7DB1-481B-A0B4-E6480E2124A2}" sibTransId="{6EB94CD5-59E2-476E-9D43-F5DAFCD41551}"/>
    <dgm:cxn modelId="{37318A23-DA10-4E0A-B6DB-9D1A398632FB}" srcId="{F3BDA315-F869-4CA2-8F29-D671D3C8BA61}" destId="{71DA41F2-2AF9-47DA-98A2-25A3A9F8821D}" srcOrd="1" destOrd="0" parTransId="{DADBD719-530E-4EB2-83E7-D79CA2382E8E}" sibTransId="{6AA5CD88-668C-49D5-B53F-22B6E7F84205}"/>
    <dgm:cxn modelId="{3918A61F-A4A9-4C8C-8350-775B72822876}" type="presOf" srcId="{D9B30B74-2604-4C35-967E-C43B800CB9C0}" destId="{364FFA2E-357A-4D01-858D-7717CE33C19A}" srcOrd="0" destOrd="0" presId="urn:microsoft.com/office/officeart/2008/layout/HorizontalMultiLevelHierarchy"/>
    <dgm:cxn modelId="{E0AFA0BF-9215-4AEC-BD58-C63DC78B94C1}" type="presOf" srcId="{A9E5E6F5-445D-42EF-B953-9A3AF0F448CF}" destId="{B9B2CE98-2CBF-4EAA-AEF5-AA2D84F501BF}" srcOrd="0" destOrd="0" presId="urn:microsoft.com/office/officeart/2008/layout/HorizontalMultiLevelHierarchy"/>
    <dgm:cxn modelId="{1ACCCDA1-2DA9-4B8E-8360-F29BAB9D2353}" type="presOf" srcId="{F3BDA315-F869-4CA2-8F29-D671D3C8BA61}" destId="{BBB8EF49-0AC9-461C-A800-89F2E2600237}" srcOrd="0" destOrd="0" presId="urn:microsoft.com/office/officeart/2008/layout/HorizontalMultiLevelHierarchy"/>
    <dgm:cxn modelId="{BDF189B1-9B9E-4AF4-ADF6-372A932ACEF6}" type="presOf" srcId="{7A580D20-8D20-426C-82C3-D25FEE60D719}" destId="{416CAAA0-1C44-4419-854F-836C192B74EE}" srcOrd="0" destOrd="0" presId="urn:microsoft.com/office/officeart/2008/layout/HorizontalMultiLevelHierarchy"/>
    <dgm:cxn modelId="{C0440CBF-9680-4F4D-8C54-D2F1ADB828B9}" type="presParOf" srcId="{D8BBE73D-D4FD-4694-8C79-289F72354678}" destId="{B35BC6B6-4DB6-4217-9D10-7B202FB93136}" srcOrd="0" destOrd="0" presId="urn:microsoft.com/office/officeart/2008/layout/HorizontalMultiLevelHierarchy"/>
    <dgm:cxn modelId="{C8BBDA22-1278-49B4-9907-E11CA2959BC1}" type="presParOf" srcId="{B35BC6B6-4DB6-4217-9D10-7B202FB93136}" destId="{BBB8EF49-0AC9-461C-A800-89F2E2600237}" srcOrd="0" destOrd="0" presId="urn:microsoft.com/office/officeart/2008/layout/HorizontalMultiLevelHierarchy"/>
    <dgm:cxn modelId="{AB3FD5CF-44A5-43AF-BD9E-2E8B3D10AC39}" type="presParOf" srcId="{B35BC6B6-4DB6-4217-9D10-7B202FB93136}" destId="{2D152CE3-0136-4C9E-A87C-EE2B2C4C0C73}" srcOrd="1" destOrd="0" presId="urn:microsoft.com/office/officeart/2008/layout/HorizontalMultiLevelHierarchy"/>
    <dgm:cxn modelId="{90ADF234-1217-48AC-9E93-3434A6BA11CB}" type="presParOf" srcId="{2D152CE3-0136-4C9E-A87C-EE2B2C4C0C73}" destId="{ECE4AF13-A95B-4A16-A23B-5147189C31FB}" srcOrd="0" destOrd="0" presId="urn:microsoft.com/office/officeart/2008/layout/HorizontalMultiLevelHierarchy"/>
    <dgm:cxn modelId="{600AA043-4399-45B1-A962-65BC5F421EBD}" type="presParOf" srcId="{ECE4AF13-A95B-4A16-A23B-5147189C31FB}" destId="{C0B6F741-327E-4A70-845B-A4A18E230F69}" srcOrd="0" destOrd="0" presId="urn:microsoft.com/office/officeart/2008/layout/HorizontalMultiLevelHierarchy"/>
    <dgm:cxn modelId="{3770D449-C6A3-48AF-9EC4-5466E5A6707E}" type="presParOf" srcId="{2D152CE3-0136-4C9E-A87C-EE2B2C4C0C73}" destId="{3E46B076-4AE4-4895-990E-B680149A0A13}" srcOrd="1" destOrd="0" presId="urn:microsoft.com/office/officeart/2008/layout/HorizontalMultiLevelHierarchy"/>
    <dgm:cxn modelId="{BEBF4959-C011-4A70-9AC2-DE7ED4B719F9}" type="presParOf" srcId="{3E46B076-4AE4-4895-990E-B680149A0A13}" destId="{416CAAA0-1C44-4419-854F-836C192B74EE}" srcOrd="0" destOrd="0" presId="urn:microsoft.com/office/officeart/2008/layout/HorizontalMultiLevelHierarchy"/>
    <dgm:cxn modelId="{838777FB-53AC-49E3-8C41-FC3B689004CB}" type="presParOf" srcId="{3E46B076-4AE4-4895-990E-B680149A0A13}" destId="{0079642D-A4CB-4471-87A2-8FD7C1A402DD}" srcOrd="1" destOrd="0" presId="urn:microsoft.com/office/officeart/2008/layout/HorizontalMultiLevelHierarchy"/>
    <dgm:cxn modelId="{E9A2F972-4E4D-48E3-B8B5-33270C0271E0}" type="presParOf" srcId="{2D152CE3-0136-4C9E-A87C-EE2B2C4C0C73}" destId="{8928836F-3059-4979-A244-71BFBC87D9C3}" srcOrd="2" destOrd="0" presId="urn:microsoft.com/office/officeart/2008/layout/HorizontalMultiLevelHierarchy"/>
    <dgm:cxn modelId="{03F58ADB-BC78-402F-B1BA-9C44C237360B}" type="presParOf" srcId="{8928836F-3059-4979-A244-71BFBC87D9C3}" destId="{6AB3565A-3791-40DD-B929-85E1E357C931}" srcOrd="0" destOrd="0" presId="urn:microsoft.com/office/officeart/2008/layout/HorizontalMultiLevelHierarchy"/>
    <dgm:cxn modelId="{C4942E6D-728A-4A57-A71B-5F1809F6A102}" type="presParOf" srcId="{2D152CE3-0136-4C9E-A87C-EE2B2C4C0C73}" destId="{16F56185-D98E-4EA8-82B7-6286EFF21FF3}" srcOrd="3" destOrd="0" presId="urn:microsoft.com/office/officeart/2008/layout/HorizontalMultiLevelHierarchy"/>
    <dgm:cxn modelId="{3E098E1A-BB4F-43C0-AC57-24DCCEC58A60}" type="presParOf" srcId="{16F56185-D98E-4EA8-82B7-6286EFF21FF3}" destId="{BB50E35C-5E75-42DC-A90F-8EF08D8218E3}" srcOrd="0" destOrd="0" presId="urn:microsoft.com/office/officeart/2008/layout/HorizontalMultiLevelHierarchy"/>
    <dgm:cxn modelId="{EBC971D0-CC3B-4E0F-9047-EC2C1F909446}" type="presParOf" srcId="{16F56185-D98E-4EA8-82B7-6286EFF21FF3}" destId="{36ABDB79-10D3-4F50-96B4-5BE0E4835E97}" srcOrd="1" destOrd="0" presId="urn:microsoft.com/office/officeart/2008/layout/HorizontalMultiLevelHierarchy"/>
    <dgm:cxn modelId="{513D4D60-8BA2-43FD-9A1E-11A3C1E458C7}" type="presParOf" srcId="{2D152CE3-0136-4C9E-A87C-EE2B2C4C0C73}" destId="{B9B2CE98-2CBF-4EAA-AEF5-AA2D84F501BF}" srcOrd="4" destOrd="0" presId="urn:microsoft.com/office/officeart/2008/layout/HorizontalMultiLevelHierarchy"/>
    <dgm:cxn modelId="{5E6C9466-4DC3-4E15-84F8-BE44103586EC}" type="presParOf" srcId="{B9B2CE98-2CBF-4EAA-AEF5-AA2D84F501BF}" destId="{CEF97409-4AA9-40C8-8506-0B575C35FB30}" srcOrd="0" destOrd="0" presId="urn:microsoft.com/office/officeart/2008/layout/HorizontalMultiLevelHierarchy"/>
    <dgm:cxn modelId="{5B5978A3-5D6B-4837-96DF-762C7260A883}" type="presParOf" srcId="{2D152CE3-0136-4C9E-A87C-EE2B2C4C0C73}" destId="{9571424F-BFB9-4380-A3BC-150901CE5313}" srcOrd="5" destOrd="0" presId="urn:microsoft.com/office/officeart/2008/layout/HorizontalMultiLevelHierarchy"/>
    <dgm:cxn modelId="{B61077BC-DA09-4974-ABE0-79E2692615D1}" type="presParOf" srcId="{9571424F-BFB9-4380-A3BC-150901CE5313}" destId="{F125AE4F-F319-4203-A589-81D2D557D978}" srcOrd="0" destOrd="0" presId="urn:microsoft.com/office/officeart/2008/layout/HorizontalMultiLevelHierarchy"/>
    <dgm:cxn modelId="{F287F9E0-3D12-4AA5-BAB9-A499FD4B19B0}" type="presParOf" srcId="{9571424F-BFB9-4380-A3BC-150901CE5313}" destId="{9D1A4239-B332-4660-9BA1-6405B5A4A627}" srcOrd="1" destOrd="0" presId="urn:microsoft.com/office/officeart/2008/layout/HorizontalMultiLevelHierarchy"/>
    <dgm:cxn modelId="{CD4CC2F9-7F20-438B-93B5-8BD2E3115DC0}" type="presParOf" srcId="{2D152CE3-0136-4C9E-A87C-EE2B2C4C0C73}" destId="{364FFA2E-357A-4D01-858D-7717CE33C19A}" srcOrd="6" destOrd="0" presId="urn:microsoft.com/office/officeart/2008/layout/HorizontalMultiLevelHierarchy"/>
    <dgm:cxn modelId="{01DB2697-40A4-47B9-8BE5-425856338330}" type="presParOf" srcId="{364FFA2E-357A-4D01-858D-7717CE33C19A}" destId="{6AC0794B-64E6-4B2B-8037-4A91815904CD}" srcOrd="0" destOrd="0" presId="urn:microsoft.com/office/officeart/2008/layout/HorizontalMultiLevelHierarchy"/>
    <dgm:cxn modelId="{E24B91C8-76FA-4961-B89D-C1A9D55F6152}" type="presParOf" srcId="{2D152CE3-0136-4C9E-A87C-EE2B2C4C0C73}" destId="{28A224DD-2F82-4B97-8C82-796486C78877}" srcOrd="7" destOrd="0" presId="urn:microsoft.com/office/officeart/2008/layout/HorizontalMultiLevelHierarchy"/>
    <dgm:cxn modelId="{132ABE7A-0DAE-4C26-B772-11DAA5A1B21F}" type="presParOf" srcId="{28A224DD-2F82-4B97-8C82-796486C78877}" destId="{8ABFE4D0-9088-4BE6-B30F-9256F2E84B09}" srcOrd="0" destOrd="0" presId="urn:microsoft.com/office/officeart/2008/layout/HorizontalMultiLevelHierarchy"/>
    <dgm:cxn modelId="{24CE8AF3-8AA9-43AD-8EC6-CD723F9C1528}" type="presParOf" srcId="{28A224DD-2F82-4B97-8C82-796486C78877}" destId="{3A444D50-84D8-4BDC-8AAD-4618E456D476}" srcOrd="1" destOrd="0" presId="urn:microsoft.com/office/officeart/2008/layout/HorizontalMultiLevelHierarchy"/>
    <dgm:cxn modelId="{0E82CABA-941B-49B8-8123-68440494A047}" type="presParOf" srcId="{2D152CE3-0136-4C9E-A87C-EE2B2C4C0C73}" destId="{D03C9F6B-B7BA-4EF4-A51C-A5A55E256EFB}" srcOrd="8" destOrd="0" presId="urn:microsoft.com/office/officeart/2008/layout/HorizontalMultiLevelHierarchy"/>
    <dgm:cxn modelId="{88A6EBE9-334C-40CB-AF46-81B387F5D86D}" type="presParOf" srcId="{D03C9F6B-B7BA-4EF4-A51C-A5A55E256EFB}" destId="{76D53896-6777-4809-B442-EDD1F2848456}" srcOrd="0" destOrd="0" presId="urn:microsoft.com/office/officeart/2008/layout/HorizontalMultiLevelHierarchy"/>
    <dgm:cxn modelId="{A943376B-16C2-485A-A321-EE2ED8BB465D}" type="presParOf" srcId="{2D152CE3-0136-4C9E-A87C-EE2B2C4C0C73}" destId="{19164D95-F159-4639-B348-05080F0866D1}" srcOrd="9" destOrd="0" presId="urn:microsoft.com/office/officeart/2008/layout/HorizontalMultiLevelHierarchy"/>
    <dgm:cxn modelId="{C2375BDA-FEF0-4272-B02D-A0C48BF66AB4}" type="presParOf" srcId="{19164D95-F159-4639-B348-05080F0866D1}" destId="{1C75CBEE-0F58-4C43-8E77-1E0E0FF3016D}" srcOrd="0" destOrd="0" presId="urn:microsoft.com/office/officeart/2008/layout/HorizontalMultiLevelHierarchy"/>
    <dgm:cxn modelId="{651E2E1E-0DE8-443D-A6BB-81865EEBBF63}" type="presParOf" srcId="{19164D95-F159-4639-B348-05080F0866D1}" destId="{CFF59F76-EFD6-4EB3-BE02-521D5CB15D4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387BC6-DBC0-46AA-B4FC-05F11B45F84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8E1A4A3-B6DF-48C6-BACA-F9CD25293273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154</a:t>
          </a:r>
          <a:endParaRPr lang="ru-RU" b="1" dirty="0">
            <a:solidFill>
              <a:srgbClr val="C00000"/>
            </a:solidFill>
          </a:endParaRPr>
        </a:p>
      </dgm:t>
    </dgm:pt>
    <dgm:pt modelId="{2634B058-BB0A-4C3F-8462-39EE3C0EC3C9}" type="parTrans" cxnId="{86C51778-9D08-4E3E-BCD7-57EFA329BAC3}">
      <dgm:prSet/>
      <dgm:spPr/>
      <dgm:t>
        <a:bodyPr/>
        <a:lstStyle/>
        <a:p>
          <a:endParaRPr lang="ru-RU"/>
        </a:p>
      </dgm:t>
    </dgm:pt>
    <dgm:pt modelId="{637CCBE6-1EAE-481B-93B6-062A5EFEC2B1}" type="sibTrans" cxnId="{86C51778-9D08-4E3E-BCD7-57EFA329BAC3}">
      <dgm:prSet/>
      <dgm:spPr/>
      <dgm:t>
        <a:bodyPr/>
        <a:lstStyle/>
        <a:p>
          <a:endParaRPr lang="ru-RU"/>
        </a:p>
      </dgm:t>
    </dgm:pt>
    <dgm:pt modelId="{3A6B7C13-C3F0-4A1D-B670-C2129A20EF8D}">
      <dgm:prSet phldrT="[Текст]" custT="1"/>
      <dgm:spPr/>
      <dgm:t>
        <a:bodyPr/>
        <a:lstStyle/>
        <a:p>
          <a:pPr algn="ctr"/>
          <a:r>
            <a:rPr lang="ru-RU" sz="4400" b="1" dirty="0" smtClean="0">
              <a:solidFill>
                <a:srgbClr val="C00000"/>
              </a:solidFill>
            </a:rPr>
            <a:t>283</a:t>
          </a:r>
          <a:r>
            <a:rPr lang="ru-RU" sz="4400" dirty="0" smtClean="0">
              <a:solidFill>
                <a:srgbClr val="C00000"/>
              </a:solidFill>
            </a:rPr>
            <a:t> </a:t>
          </a:r>
          <a:r>
            <a:rPr lang="ru-RU" sz="3200" dirty="0" smtClean="0">
              <a:solidFill>
                <a:srgbClr val="C00000"/>
              </a:solidFill>
            </a:rPr>
            <a:t>(31.12.2022)</a:t>
          </a:r>
          <a:endParaRPr lang="ru-RU" sz="3200" dirty="0">
            <a:solidFill>
              <a:srgbClr val="C00000"/>
            </a:solidFill>
          </a:endParaRPr>
        </a:p>
      </dgm:t>
    </dgm:pt>
    <dgm:pt modelId="{0F73ABB1-D3C2-4D45-A925-39415A402CFD}" type="parTrans" cxnId="{11D0BD2C-3C0C-405D-AFEB-119B6BDA0A39}">
      <dgm:prSet/>
      <dgm:spPr/>
      <dgm:t>
        <a:bodyPr/>
        <a:lstStyle/>
        <a:p>
          <a:endParaRPr lang="ru-RU"/>
        </a:p>
      </dgm:t>
    </dgm:pt>
    <dgm:pt modelId="{CFC087D0-0DB1-48EB-B1E5-40B6A100A4DB}" type="sibTrans" cxnId="{11D0BD2C-3C0C-405D-AFEB-119B6BDA0A39}">
      <dgm:prSet/>
      <dgm:spPr/>
      <dgm:t>
        <a:bodyPr/>
        <a:lstStyle/>
        <a:p>
          <a:endParaRPr lang="ru-RU"/>
        </a:p>
      </dgm:t>
    </dgm:pt>
    <dgm:pt modelId="{F7080A64-E8F2-4127-BED4-745C09AF10AF}">
      <dgm:prSet phldrT="[Текст]" custT="1"/>
      <dgm:spPr/>
      <dgm:t>
        <a:bodyPr/>
        <a:lstStyle/>
        <a:p>
          <a:pPr algn="ctr"/>
          <a:r>
            <a:rPr lang="ru-RU" sz="4400" b="1" dirty="0" smtClean="0">
              <a:solidFill>
                <a:srgbClr val="C00000"/>
              </a:solidFill>
            </a:rPr>
            <a:t>468</a:t>
          </a:r>
          <a:r>
            <a:rPr lang="ru-RU" sz="4400" dirty="0" smtClean="0">
              <a:solidFill>
                <a:srgbClr val="C00000"/>
              </a:solidFill>
            </a:rPr>
            <a:t> </a:t>
          </a:r>
          <a:r>
            <a:rPr lang="ru-RU" sz="3200" dirty="0" smtClean="0">
              <a:solidFill>
                <a:srgbClr val="C00000"/>
              </a:solidFill>
            </a:rPr>
            <a:t>(31.12.2023)</a:t>
          </a:r>
          <a:endParaRPr lang="ru-RU" sz="3200" dirty="0">
            <a:solidFill>
              <a:srgbClr val="C00000"/>
            </a:solidFill>
          </a:endParaRPr>
        </a:p>
      </dgm:t>
    </dgm:pt>
    <dgm:pt modelId="{C2EBB7F4-F4B1-4231-9731-E0E97B00D98E}" type="parTrans" cxnId="{3AFA9EFF-F094-4522-BE40-7CE8642E5DCE}">
      <dgm:prSet/>
      <dgm:spPr/>
      <dgm:t>
        <a:bodyPr/>
        <a:lstStyle/>
        <a:p>
          <a:endParaRPr lang="ru-RU"/>
        </a:p>
      </dgm:t>
    </dgm:pt>
    <dgm:pt modelId="{06B62C01-25DD-4CC9-BF72-D1A70B300C6A}" type="sibTrans" cxnId="{3AFA9EFF-F094-4522-BE40-7CE8642E5DCE}">
      <dgm:prSet/>
      <dgm:spPr/>
      <dgm:t>
        <a:bodyPr/>
        <a:lstStyle/>
        <a:p>
          <a:endParaRPr lang="ru-RU"/>
        </a:p>
      </dgm:t>
    </dgm:pt>
    <dgm:pt modelId="{4C6599C0-9EAC-4961-A072-0646D274E31F}">
      <dgm:prSet phldrT="[Текст]" custT="1"/>
      <dgm:spPr/>
      <dgm:t>
        <a:bodyPr/>
        <a:lstStyle/>
        <a:p>
          <a:pPr algn="ctr"/>
          <a:r>
            <a:rPr lang="ru-RU" sz="7200" b="1" dirty="0" smtClean="0">
              <a:solidFill>
                <a:srgbClr val="C00000"/>
              </a:solidFill>
            </a:rPr>
            <a:t>680 </a:t>
          </a:r>
          <a:r>
            <a:rPr lang="ru-RU" sz="3200" b="0" dirty="0" smtClean="0">
              <a:solidFill>
                <a:srgbClr val="C00000"/>
              </a:solidFill>
            </a:rPr>
            <a:t>(31.12.2024)</a:t>
          </a:r>
          <a:endParaRPr lang="ru-RU" sz="3200" b="0" dirty="0">
            <a:solidFill>
              <a:srgbClr val="C00000"/>
            </a:solidFill>
          </a:endParaRPr>
        </a:p>
      </dgm:t>
    </dgm:pt>
    <dgm:pt modelId="{41897CA4-D5B0-48A1-AB8A-687FFDC1E02E}" type="parTrans" cxnId="{088CFC41-BA98-4CE7-B36F-9F86907D0B76}">
      <dgm:prSet/>
      <dgm:spPr/>
      <dgm:t>
        <a:bodyPr/>
        <a:lstStyle/>
        <a:p>
          <a:endParaRPr lang="ru-RU"/>
        </a:p>
      </dgm:t>
    </dgm:pt>
    <dgm:pt modelId="{83C26761-0AE8-493B-A765-DE3A247610CD}" type="sibTrans" cxnId="{088CFC41-BA98-4CE7-B36F-9F86907D0B76}">
      <dgm:prSet/>
      <dgm:spPr/>
      <dgm:t>
        <a:bodyPr/>
        <a:lstStyle/>
        <a:p>
          <a:endParaRPr lang="ru-RU"/>
        </a:p>
      </dgm:t>
    </dgm:pt>
    <dgm:pt modelId="{37A26E40-3745-4A78-BF04-E01F7B9A3ABA}" type="pres">
      <dgm:prSet presAssocID="{BB387BC6-DBC0-46AA-B4FC-05F11B45F842}" presName="arrowDiagram" presStyleCnt="0">
        <dgm:presLayoutVars>
          <dgm:chMax val="5"/>
          <dgm:dir/>
          <dgm:resizeHandles val="exact"/>
        </dgm:presLayoutVars>
      </dgm:prSet>
      <dgm:spPr/>
    </dgm:pt>
    <dgm:pt modelId="{14E4B691-5599-4F3F-ADEC-BA206A51A3DB}" type="pres">
      <dgm:prSet presAssocID="{BB387BC6-DBC0-46AA-B4FC-05F11B45F842}" presName="arrow" presStyleLbl="bgShp" presStyleIdx="0" presStyleCnt="1"/>
      <dgm:spPr>
        <a:solidFill>
          <a:srgbClr val="FFC000"/>
        </a:solidFill>
      </dgm:spPr>
    </dgm:pt>
    <dgm:pt modelId="{7258EC9D-26DB-4FF4-8551-AF674A93893E}" type="pres">
      <dgm:prSet presAssocID="{BB387BC6-DBC0-46AA-B4FC-05F11B45F842}" presName="arrowDiagram4" presStyleCnt="0"/>
      <dgm:spPr/>
    </dgm:pt>
    <dgm:pt modelId="{7E0FA0F5-4639-41F1-BB69-3F00AB273877}" type="pres">
      <dgm:prSet presAssocID="{88E1A4A3-B6DF-48C6-BACA-F9CD25293273}" presName="bullet4a" presStyleLbl="node1" presStyleIdx="0" presStyleCnt="4"/>
      <dgm:spPr>
        <a:solidFill>
          <a:srgbClr val="C00000"/>
        </a:solidFill>
        <a:ln w="38100">
          <a:solidFill>
            <a:schemeClr val="bg1"/>
          </a:solidFill>
        </a:ln>
      </dgm:spPr>
    </dgm:pt>
    <dgm:pt modelId="{62486301-024B-43E2-881B-226D74FA03A2}" type="pres">
      <dgm:prSet presAssocID="{88E1A4A3-B6DF-48C6-BACA-F9CD25293273}" presName="textBox4a" presStyleLbl="revTx" presStyleIdx="0" presStyleCnt="4" custLinFactNeighborX="7170" custLinFactNeighborY="-337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8750C-2CD3-4784-88D3-3C26F8FDB207}" type="pres">
      <dgm:prSet presAssocID="{4C6599C0-9EAC-4961-A072-0646D274E31F}" presName="bullet4b" presStyleLbl="node1" presStyleIdx="1" presStyleCnt="4"/>
      <dgm:spPr>
        <a:solidFill>
          <a:srgbClr val="C00000"/>
        </a:solidFill>
        <a:ln w="28575">
          <a:solidFill>
            <a:schemeClr val="bg1"/>
          </a:solidFill>
        </a:ln>
      </dgm:spPr>
    </dgm:pt>
    <dgm:pt modelId="{2511B1AC-54B8-4702-B47A-58CB04C4B8BF}" type="pres">
      <dgm:prSet presAssocID="{4C6599C0-9EAC-4961-A072-0646D274E31F}" presName="textBox4b" presStyleLbl="revTx" presStyleIdx="1" presStyleCnt="4" custScaleX="153707" custLinFactX="68509" custLinFactY="-27696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438E3A-6D1A-4E01-9106-8852B0928F95}" type="pres">
      <dgm:prSet presAssocID="{3A6B7C13-C3F0-4A1D-B670-C2129A20EF8D}" presName="bullet4c" presStyleLbl="node1" presStyleIdx="2" presStyleCnt="4"/>
      <dgm:spPr>
        <a:solidFill>
          <a:srgbClr val="C00000"/>
        </a:solidFill>
        <a:ln w="38100">
          <a:solidFill>
            <a:schemeClr val="bg1"/>
          </a:solidFill>
        </a:ln>
      </dgm:spPr>
    </dgm:pt>
    <dgm:pt modelId="{BC8601E8-557E-4357-8B07-116D66270D7D}" type="pres">
      <dgm:prSet presAssocID="{3A6B7C13-C3F0-4A1D-B670-C2129A20EF8D}" presName="textBox4c" presStyleLbl="revTx" presStyleIdx="2" presStyleCnt="4" custScaleX="166666" custScaleY="45955" custLinFactX="-69173" custLinFactNeighborX="-100000" custLinFactNeighborY="-47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B8220-26E3-4BE9-8AE5-260509249877}" type="pres">
      <dgm:prSet presAssocID="{F7080A64-E8F2-4127-BED4-745C09AF10AF}" presName="bullet4d" presStyleLbl="node1" presStyleIdx="3" presStyleCnt="4"/>
      <dgm:spPr>
        <a:solidFill>
          <a:srgbClr val="C00000"/>
        </a:solidFill>
        <a:ln w="57150">
          <a:solidFill>
            <a:schemeClr val="bg1"/>
          </a:solidFill>
        </a:ln>
      </dgm:spPr>
    </dgm:pt>
    <dgm:pt modelId="{D5E08BE5-9A6B-41F3-915E-CB7F2B31EE50}" type="pres">
      <dgm:prSet presAssocID="{F7080A64-E8F2-4127-BED4-745C09AF10AF}" presName="textBox4d" presStyleLbl="revTx" presStyleIdx="3" presStyleCnt="4" custScaleX="141854" custScaleY="30402" custLinFactX="-18156" custLinFactNeighborX="-100000" custLinFactNeighborY="-20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FA9EFF-F094-4522-BE40-7CE8642E5DCE}" srcId="{BB387BC6-DBC0-46AA-B4FC-05F11B45F842}" destId="{F7080A64-E8F2-4127-BED4-745C09AF10AF}" srcOrd="3" destOrd="0" parTransId="{C2EBB7F4-F4B1-4231-9731-E0E97B00D98E}" sibTransId="{06B62C01-25DD-4CC9-BF72-D1A70B300C6A}"/>
    <dgm:cxn modelId="{BE4E5DEB-79D4-42DA-ABC7-1637A5FE8327}" type="presOf" srcId="{3A6B7C13-C3F0-4A1D-B670-C2129A20EF8D}" destId="{BC8601E8-557E-4357-8B07-116D66270D7D}" srcOrd="0" destOrd="0" presId="urn:microsoft.com/office/officeart/2005/8/layout/arrow2"/>
    <dgm:cxn modelId="{2DD54800-3F15-44FA-9C41-0AE3820AE0E8}" type="presOf" srcId="{F7080A64-E8F2-4127-BED4-745C09AF10AF}" destId="{D5E08BE5-9A6B-41F3-915E-CB7F2B31EE50}" srcOrd="0" destOrd="0" presId="urn:microsoft.com/office/officeart/2005/8/layout/arrow2"/>
    <dgm:cxn modelId="{86C51778-9D08-4E3E-BCD7-57EFA329BAC3}" srcId="{BB387BC6-DBC0-46AA-B4FC-05F11B45F842}" destId="{88E1A4A3-B6DF-48C6-BACA-F9CD25293273}" srcOrd="0" destOrd="0" parTransId="{2634B058-BB0A-4C3F-8462-39EE3C0EC3C9}" sibTransId="{637CCBE6-1EAE-481B-93B6-062A5EFEC2B1}"/>
    <dgm:cxn modelId="{9C36B36A-434E-4B4F-9936-A019DE27EC01}" type="presOf" srcId="{88E1A4A3-B6DF-48C6-BACA-F9CD25293273}" destId="{62486301-024B-43E2-881B-226D74FA03A2}" srcOrd="0" destOrd="0" presId="urn:microsoft.com/office/officeart/2005/8/layout/arrow2"/>
    <dgm:cxn modelId="{088CFC41-BA98-4CE7-B36F-9F86907D0B76}" srcId="{BB387BC6-DBC0-46AA-B4FC-05F11B45F842}" destId="{4C6599C0-9EAC-4961-A072-0646D274E31F}" srcOrd="1" destOrd="0" parTransId="{41897CA4-D5B0-48A1-AB8A-687FFDC1E02E}" sibTransId="{83C26761-0AE8-493B-A765-DE3A247610CD}"/>
    <dgm:cxn modelId="{11D0BD2C-3C0C-405D-AFEB-119B6BDA0A39}" srcId="{BB387BC6-DBC0-46AA-B4FC-05F11B45F842}" destId="{3A6B7C13-C3F0-4A1D-B670-C2129A20EF8D}" srcOrd="2" destOrd="0" parTransId="{0F73ABB1-D3C2-4D45-A925-39415A402CFD}" sibTransId="{CFC087D0-0DB1-48EB-B1E5-40B6A100A4DB}"/>
    <dgm:cxn modelId="{33F68131-699D-4F11-85AC-C9C90EF7F059}" type="presOf" srcId="{4C6599C0-9EAC-4961-A072-0646D274E31F}" destId="{2511B1AC-54B8-4702-B47A-58CB04C4B8BF}" srcOrd="0" destOrd="0" presId="urn:microsoft.com/office/officeart/2005/8/layout/arrow2"/>
    <dgm:cxn modelId="{915B5A3F-D4DC-4D5E-9E6E-4622F3A2683F}" type="presOf" srcId="{BB387BC6-DBC0-46AA-B4FC-05F11B45F842}" destId="{37A26E40-3745-4A78-BF04-E01F7B9A3ABA}" srcOrd="0" destOrd="0" presId="urn:microsoft.com/office/officeart/2005/8/layout/arrow2"/>
    <dgm:cxn modelId="{254A6030-8BBB-4982-93DB-CB5159D27DE9}" type="presParOf" srcId="{37A26E40-3745-4A78-BF04-E01F7B9A3ABA}" destId="{14E4B691-5599-4F3F-ADEC-BA206A51A3DB}" srcOrd="0" destOrd="0" presId="urn:microsoft.com/office/officeart/2005/8/layout/arrow2"/>
    <dgm:cxn modelId="{4BB2FB4D-6B7B-4C19-B83B-BDF823E594A3}" type="presParOf" srcId="{37A26E40-3745-4A78-BF04-E01F7B9A3ABA}" destId="{7258EC9D-26DB-4FF4-8551-AF674A93893E}" srcOrd="1" destOrd="0" presId="urn:microsoft.com/office/officeart/2005/8/layout/arrow2"/>
    <dgm:cxn modelId="{01DE967D-E3C0-464D-8DCF-8F16C834A483}" type="presParOf" srcId="{7258EC9D-26DB-4FF4-8551-AF674A93893E}" destId="{7E0FA0F5-4639-41F1-BB69-3F00AB273877}" srcOrd="0" destOrd="0" presId="urn:microsoft.com/office/officeart/2005/8/layout/arrow2"/>
    <dgm:cxn modelId="{9BF239D7-75A1-4754-A4D2-5A30B019D178}" type="presParOf" srcId="{7258EC9D-26DB-4FF4-8551-AF674A93893E}" destId="{62486301-024B-43E2-881B-226D74FA03A2}" srcOrd="1" destOrd="0" presId="urn:microsoft.com/office/officeart/2005/8/layout/arrow2"/>
    <dgm:cxn modelId="{32889932-6EFB-4B11-88EA-5E74FB1E6A86}" type="presParOf" srcId="{7258EC9D-26DB-4FF4-8551-AF674A93893E}" destId="{4168750C-2CD3-4784-88D3-3C26F8FDB207}" srcOrd="2" destOrd="0" presId="urn:microsoft.com/office/officeart/2005/8/layout/arrow2"/>
    <dgm:cxn modelId="{8ADA4B4B-9AB0-4D62-8F15-80AD1BC5FA1F}" type="presParOf" srcId="{7258EC9D-26DB-4FF4-8551-AF674A93893E}" destId="{2511B1AC-54B8-4702-B47A-58CB04C4B8BF}" srcOrd="3" destOrd="0" presId="urn:microsoft.com/office/officeart/2005/8/layout/arrow2"/>
    <dgm:cxn modelId="{58D7E4B4-7848-46B4-848A-752D8F115224}" type="presParOf" srcId="{7258EC9D-26DB-4FF4-8551-AF674A93893E}" destId="{9A438E3A-6D1A-4E01-9106-8852B0928F95}" srcOrd="4" destOrd="0" presId="urn:microsoft.com/office/officeart/2005/8/layout/arrow2"/>
    <dgm:cxn modelId="{142F9433-2E16-4182-8277-CD89E60300EF}" type="presParOf" srcId="{7258EC9D-26DB-4FF4-8551-AF674A93893E}" destId="{BC8601E8-557E-4357-8B07-116D66270D7D}" srcOrd="5" destOrd="0" presId="urn:microsoft.com/office/officeart/2005/8/layout/arrow2"/>
    <dgm:cxn modelId="{0B256878-0D8A-495E-95CE-10DA8CF6F780}" type="presParOf" srcId="{7258EC9D-26DB-4FF4-8551-AF674A93893E}" destId="{2FCB8220-26E3-4BE9-8AE5-260509249877}" srcOrd="6" destOrd="0" presId="urn:microsoft.com/office/officeart/2005/8/layout/arrow2"/>
    <dgm:cxn modelId="{80862B7B-6F21-4801-ADD6-FE040FEDE7ED}" type="presParOf" srcId="{7258EC9D-26DB-4FF4-8551-AF674A93893E}" destId="{D5E08BE5-9A6B-41F3-915E-CB7F2B31EE5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50DE3-46E1-4675-8927-B0004074E082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BF100-02D9-4E47-9682-F135B0555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795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BF100-02D9-4E47-9682-F135B055523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90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BF100-02D9-4E47-9682-F135B055523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003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BF100-02D9-4E47-9682-F135B055523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177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29E-1E56-4722-9A22-78941288DE12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E8E3-41C6-4274-8086-68471938C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54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29E-1E56-4722-9A22-78941288DE12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E8E3-41C6-4274-8086-68471938C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02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29E-1E56-4722-9A22-78941288DE12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E8E3-41C6-4274-8086-68471938C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41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29E-1E56-4722-9A22-78941288DE12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E8E3-41C6-4274-8086-68471938C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58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29E-1E56-4722-9A22-78941288DE12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E8E3-41C6-4274-8086-68471938C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49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29E-1E56-4722-9A22-78941288DE12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E8E3-41C6-4274-8086-68471938C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77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29E-1E56-4722-9A22-78941288DE12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E8E3-41C6-4274-8086-68471938C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69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29E-1E56-4722-9A22-78941288DE12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E8E3-41C6-4274-8086-68471938C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38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29E-1E56-4722-9A22-78941288DE12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E8E3-41C6-4274-8086-68471938C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5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29E-1E56-4722-9A22-78941288DE12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E8E3-41C6-4274-8086-68471938C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38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29E-1E56-4722-9A22-78941288DE12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8E8E3-41C6-4274-8086-68471938C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78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4729E-1E56-4722-9A22-78941288DE12}" type="datetimeFigureOut">
              <a:rPr lang="ru-RU" smtClean="0"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8E8E3-41C6-4274-8086-68471938C1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6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633412"/>
            <a:ext cx="7086600" cy="55911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1130" y="-121920"/>
            <a:ext cx="5860870" cy="570411"/>
          </a:xfrm>
        </p:spPr>
        <p:txBody>
          <a:bodyPr>
            <a:normAutofit/>
          </a:bodyPr>
          <a:lstStyle/>
          <a:p>
            <a:pPr algn="r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Г.А. 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Свечникова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старший методист КГБУ ДО «</a:t>
            </a:r>
            <a:r>
              <a:rPr lang="ru-RU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АКДТДиМ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7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2269" y="100204"/>
            <a:ext cx="111268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i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5226517" y="3761049"/>
            <a:ext cx="1049154" cy="11285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644090764"/>
              </p:ext>
            </p:extLst>
          </p:nvPr>
        </p:nvGraphicFramePr>
        <p:xfrm>
          <a:off x="144380" y="84905"/>
          <a:ext cx="11973826" cy="6773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91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16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результаты</a:t>
            </a:r>
            <a:endParaRPr lang="ru-RU" sz="4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168" y="1325880"/>
            <a:ext cx="11759184" cy="5285232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план работы проекта («дорожная карта») на период 2022-2024 годы;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мониторинг театральных объединений в общеобразовательных организациях Алтайского края;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твержден состав межведомственной рабочей группы по реализации проекта;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рганизован и проведен первый конкурс по театральному направлению с включением номинации «Школьные театры»;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 обучение педагога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по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профессионального образования по направлению «Искусство театра»,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разработанной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ФГБУК «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ВЦХТ»;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«запущен» конкурс методических разработок «Классный театр»;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совещание межведомственной рабочей группы.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0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64730723"/>
              </p:ext>
            </p:extLst>
          </p:nvPr>
        </p:nvGraphicFramePr>
        <p:xfrm>
          <a:off x="576072" y="219456"/>
          <a:ext cx="11247120" cy="64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363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reviews.123rf.com/images/123vector/123vector1306/123vector130600014/20440092-smiley-der-viele-fragen-und-stre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8" y="0"/>
            <a:ext cx="2355496" cy="235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работы</a:t>
            </a:r>
            <a:endParaRPr lang="ru-RU" sz="4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7784" y="2167128"/>
            <a:ext cx="11329416" cy="4690872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учебно-методического центра;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реестра театральных 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объединений в общеобразовательных организациях Алтайского края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ыездные мероприятия в образовательные округа Алтайского края;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онкурсные мероприятия, фестивали;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рофильные смены;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астер-классы ведущих театральных деятелей;</a:t>
            </a:r>
          </a:p>
          <a:p>
            <a:pPr algn="just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овышение квалификации педагогов по направлению «Театральное искусство» и </a:t>
            </a:r>
            <a:r>
              <a:rPr lang="ru-RU" sz="40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многое-многое другое…</a:t>
            </a:r>
            <a:endParaRPr lang="ru-RU" sz="40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ds04.infourok.ru/uploads/ex/1156/0016e12d-f38223c1/hello_html_587be41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976" y="4040696"/>
            <a:ext cx="1960472" cy="153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clipartmag.com/images/thinking-face-clipart-2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710" y="0"/>
            <a:ext cx="1777202" cy="217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51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37313650"/>
              </p:ext>
            </p:extLst>
          </p:nvPr>
        </p:nvGraphicFramePr>
        <p:xfrm>
          <a:off x="2211403" y="853039"/>
          <a:ext cx="8921549" cy="5989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65684" y="83018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75662"/>
            <a:ext cx="7161196" cy="13090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Плановые значения по созданию школьных театров в Алтайском крае</a:t>
            </a:r>
            <a:endParaRPr lang="ru-RU" sz="4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7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268</Words>
  <Application>Microsoft Office PowerPoint</Application>
  <PresentationFormat>Широкоэкранный</PresentationFormat>
  <Paragraphs>36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Г.А. Свечникова, старший методист КГБУ ДО «АКДТДиМ»</vt:lpstr>
      <vt:lpstr>Презентация PowerPoint</vt:lpstr>
      <vt:lpstr>Первые результаты</vt:lpstr>
      <vt:lpstr>Презентация PowerPoint</vt:lpstr>
      <vt:lpstr>Перспективы работы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2022-05-30T06:00:23Z</dcterms:created>
  <dcterms:modified xsi:type="dcterms:W3CDTF">2022-09-27T03:57:43Z</dcterms:modified>
</cp:coreProperties>
</file>